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303" r:id="rId4"/>
    <p:sldId id="280" r:id="rId5"/>
    <p:sldId id="274" r:id="rId6"/>
    <p:sldId id="275" r:id="rId7"/>
    <p:sldId id="276" r:id="rId8"/>
    <p:sldId id="302" r:id="rId9"/>
    <p:sldId id="299" r:id="rId10"/>
    <p:sldId id="298" r:id="rId11"/>
    <p:sldId id="279" r:id="rId12"/>
    <p:sldId id="304" r:id="rId13"/>
    <p:sldId id="296" r:id="rId14"/>
    <p:sldId id="295" r:id="rId15"/>
    <p:sldId id="291" r:id="rId16"/>
    <p:sldId id="292" r:id="rId17"/>
    <p:sldId id="297" r:id="rId18"/>
  </p:sldIdLst>
  <p:sldSz cx="9144000" cy="6858000" type="screen4x3"/>
  <p:notesSz cx="6735763" cy="9866313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пт 15.12.23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ims27.narod.ru/foto_gal/MCHS-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VJBLRG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556792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вас, родители!!!</a:t>
            </a:r>
          </a:p>
          <a:p>
            <a:pPr algn="ctr"/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безопасном поведении в период зимних каникул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3361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«светлячка» недостаточно.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элементы должны располагаться спереди, сзади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 каждого бока. 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0927"/>
            <a:ext cx="5112568" cy="34110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41333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ims27.narod.ru/foto_gal/MCH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42875"/>
            <a:ext cx="4071937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072063" y="6286500"/>
            <a:ext cx="2571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  <a:hlinkClick r:id="rId3"/>
              </a:rPr>
              <a:t>http://gims27.narod.ru/foto_gal/MCHS-1.jpg</a:t>
            </a:r>
            <a:endParaRPr lang="ru-RU" sz="900">
              <a:latin typeface="Calibri" pitchFamily="34" charset="0"/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5220072" cy="10156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для обучающихся и их родителей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оказанию помощи пострадавшим, провалившимся под лед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85750" y="1071563"/>
            <a:ext cx="486231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советы: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 не ступайте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лед, если вы не убеждены, что он достаточно крепок.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Помните, что лед крепче у берега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его толщина уменьшается на большой глубине по мере удаления от берега, а также в тех местах, где есть растительность или быстрое течение.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Крепость льда зависит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от температуры воздуха. Днем он не такой прочный, как утром и вечером.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Передвигаясь по льду,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обходите темные пятна: здесь лед очень хрупкий.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Во время движения по льду 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обходить участки, покрытые толстым слоем снега, места, где быстрое течение, родники, выступают на поверхность кусты, трава, впадают в водоем ручьи и вливаются теплые сточные воды промышленных предприятий, ведется заготовка льда и т.п</a:t>
            </a:r>
            <a:r>
              <a:rPr lang="ru-RU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 descr="http://lefortovo.uvaogbu.ru/media/uploads/2016/12/05/567d1abe55a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4867"/>
            <a:ext cx="9144000" cy="73528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3994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Общие правила поведения учащихся </a:t>
            </a:r>
          </a:p>
          <a:p>
            <a:pPr indent="228600"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на каникулах</a:t>
            </a:r>
            <a:endParaRPr lang="ru-RU" sz="3200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разговаривать с посторонними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(незнакомыми) людьми. Не реагировать на знаки внимания и приказы незнакомца.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Никуда не ходить с посторонними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 садиться в машину с незнакомыми людьми.</a:t>
            </a:r>
          </a:p>
          <a:p>
            <a:pPr indent="2286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играть в тёмных местах, на свалках, стройплощадках, пустырях и в заброшенных зданиях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рядом с железной дорогой и автомагистралью.</a:t>
            </a:r>
          </a:p>
          <a:p>
            <a:pPr indent="2286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сообщать родителям, куда идёшь гулять.</a:t>
            </a:r>
          </a:p>
          <a:p>
            <a:pPr indent="228600" algn="just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 сопровождения взрослых и разрешения родителей не ходить к водоемам (рекам, озерам, водохранилищам) и в лес, не уезжать в другой населенный пункт.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Общие правила поведения учащихся </a:t>
            </a:r>
          </a:p>
          <a:p>
            <a:pPr indent="228600"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a_Albionic Bold" panose="00000400000000000000" pitchFamily="2" charset="0"/>
                <a:ea typeface="Times New Roman" panose="02020603050405020304" pitchFamily="18" charset="0"/>
              </a:rPr>
              <a:t>на каникулах</a:t>
            </a:r>
          </a:p>
          <a:p>
            <a:pPr indent="228600" algn="ctr"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Находясь у водоёмов,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ходить по льду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(лед может оказаться тонким).</a:t>
            </a:r>
          </a:p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6.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бенгальские огни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т.п. только в присутствии и с разрешения взрослых в специально отведенных для этого местах, соблюдая правила пожарной безопасности и инструкцию по применению.</a:t>
            </a:r>
          </a:p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Играя в снежки, не метить в лицо и в голову.</a:t>
            </a:r>
          </a:p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Не ходить вдоль зданий – возможно падение снега и сосулек.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46798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536" y="225987"/>
            <a:ext cx="828092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ПОЖАРНОЙ БЕЗОПАСНОСТИ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 ПРОВЕДЕНИЯ НОВОГОДНИХ ПРАЗДНИКОВ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новогодние праздники не омрачились бедой, запомните эти простые правила: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 Ёлка устанавливается на устойчивой подставке, подальше от отопительных приборов.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освещения елки необходимо использовать только исправные электрические гирлянды заводского изготовления.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Запрещается: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украшать елку свечами, ватой, игрушками из бумаги и целлулоида;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применять свечи и хлопушки, устраивать фейерверки и другие световые пожароопасные эффекты, которые могут привести к пожару;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оставлять без присмотра детей во время новогодних мероприятий.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136904" cy="557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Безопасность ребенка во время каникул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8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Уважаемые родители!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  Наступают  зимние каникулы  – пора отдыха детей, интересных дел, новых впечатлений.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 Чтобы избежать непредвиденных ситуаций с детьми, убедительно просим Вас позаботиться  о безопасности ваших детей, особенно если они остаются дома без присмотра взрослых.</a:t>
            </a:r>
            <a:r>
              <a:rPr lang="ru-RU" sz="2800" dirty="0">
                <a:solidFill>
                  <a:srgbClr val="052635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Помните, что в это время значительно увеличивается риск уличного и бытового травматизма.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404635"/>
            <a:ext cx="878497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Административная ответственность родителей за воспитание детей: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несовершеннолетним до 17 лет запрещено находиться на улице в ночное время с 21.00 до 07.00ч.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запрещено пребывание несовершеннолетнего в местах, нахождение в которых может причинить вред здоровью детей, их физическому, интеллектуальному, психическому, духовному и нравственному развитию;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запрещено допущение родителями (лицами, их заменяющими) или лицами, осуществляющими мероприятия с участием детей, пребывания детей без их сопровождения в ночное время в общественных местах;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5.35.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Неисполнение родителями или иными законными представителями несовершеннолетних обязанностей по содержанию и воспитанию несовершеннолетних.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136904" cy="2133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СОБЛЮДЕНИЯ ПРАВИЛ БЕЗОПАСНОСТИ ЗАВИСИТ  ЖИЗНЬ ВАШЕГО РЕБЁНКА!</a:t>
            </a:r>
          </a:p>
        </p:txBody>
      </p:sp>
      <p:pic>
        <p:nvPicPr>
          <p:cNvPr id="1026" name="Picture 2" descr="C:\Users\Public\Pictures\Sample Pictures\изображения\ebad8da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ПРАВИЛА ПОВЕДЕНИЯ НА ДОРОГЕ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Важно, чтобы родители были примером для детей в соблюдении правил дорожного движения.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 Не спешите, переходите дорогу размеренным шагом.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*Выходя на проезжую часть дороги, прекратите разговаривать — ребёнок должен привыкнуть, что при переходе дороги нужно сосредоточиться.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 Не переходите дорогу на красный или жёлтый сигнал светофора.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*Переходите дорогу только в местах, обозначенных дорожным знаком «Пешеходный переход».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*Из автобуса, такси выходите первыми. В противном случае ребёнок может упасть или побежать на проезжую часть дороги.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ПРАВИЛА ПОВЕДЕНИЯ НА ДОРОГЕ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разрешайте детям играть вблизи дорог и на проезжей части улицы.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27" y="4869160"/>
            <a:ext cx="4108373" cy="1800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разрешайте детям играть вблизи дорог и на проезжей части улицы.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835292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 заметным!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В темное время суток увеличивается число дорожно-транспортных происшествий, связанных с наездом на пешеходов. Чаще всего причиной  этому является плохая видимость пешехода.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темноте легко ошибиться в определении расстояния как до едущего автомобиля, так и до неподвижных предметов. Часто близкие предметы - кажутся далекими, а далекие - близкими.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Для того, что бы уменьшить аварийность на дорогах, разработаны специальные светоотражающие наклейки и нашивки на одежду. Светоотражающие элементы - помощники на дорогах.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 фар, попавших на них, тут же «вернется» к водителю, и он заметит пешехода. Применение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приспособлений снижает тяжесть последствий ДТП на 70%.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u="sng" spc="-1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u="sng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513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1041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a_Albionic Bold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Пользователь</cp:lastModifiedBy>
  <cp:revision>41</cp:revision>
  <cp:lastPrinted>2023-12-15T10:04:52Z</cp:lastPrinted>
  <dcterms:created xsi:type="dcterms:W3CDTF">2014-10-26T07:22:07Z</dcterms:created>
  <dcterms:modified xsi:type="dcterms:W3CDTF">2023-12-15T10:06:47Z</dcterms:modified>
</cp:coreProperties>
</file>